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4"/>
  </p:notesMasterIdLst>
  <p:sldIdLst>
    <p:sldId id="256" r:id="rId2"/>
    <p:sldId id="257" r:id="rId3"/>
  </p:sldIdLst>
  <p:sldSz cx="35999738" cy="5039995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 varScale="1">
        <p:scale>
          <a:sx n="15" d="100"/>
          <a:sy n="15" d="100"/>
        </p:scale>
        <p:origin x="328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29/09/2025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1241425"/>
            <a:ext cx="23923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3499315"/>
            <a:ext cx="14253290" cy="4793104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dal Lun al Ven 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dalle 9:00 alle 12:00</a:t>
            </a:r>
          </a:p>
          <a:p>
            <a:pPr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Comune di Ficarazzi</a:t>
            </a:r>
          </a:p>
          <a:p>
            <a:pPr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Città Metropolitana di Palermo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885E72-48EC-011E-F987-FA115E521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810" y="89762101"/>
            <a:ext cx="7815902" cy="44760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1026" name="Immagine 2">
            <a:extLst>
              <a:ext uri="{FF2B5EF4-FFF2-40B4-BE49-F238E27FC236}">
                <a16:creationId xmlns:a16="http://schemas.microsoft.com/office/drawing/2014/main" id="{6118C602-295D-C682-A81A-5C1830E6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0336" y="66878582"/>
            <a:ext cx="977900" cy="1193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E902A7-6FAA-A95D-5E0E-7791FDD4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88985812"/>
            <a:ext cx="3609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56C0FA-5B93-37CB-3A4D-84173E93A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14" y="45284387"/>
            <a:ext cx="977900" cy="11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B44CC2B-873A-43BC-066B-DC09B4CB82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29781" y="46694540"/>
            <a:ext cx="364886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624EE66-2EA7-009F-3058-9082A758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D252F6A-F117-8D79-3E66-552073F6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24463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Comune di Ficarazzi</a:t>
            </a:r>
            <a:endParaRPr kumimoji="0" lang="it-IT" altLang="it-IT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Città Metropolitana di Palermo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8" name="Immagine 2">
            <a:extLst>
              <a:ext uri="{FF2B5EF4-FFF2-40B4-BE49-F238E27FC236}">
                <a16:creationId xmlns:a16="http://schemas.microsoft.com/office/drawing/2014/main" id="{42233191-A9D6-BEDE-6BA2-AC062E93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17" y="43780371"/>
            <a:ext cx="2464026" cy="300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9687798" y="43499315"/>
            <a:ext cx="14253290" cy="4793104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dal Lun al Ven 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dalle 9:00 alle 12:00</a:t>
            </a:r>
          </a:p>
          <a:p>
            <a:pPr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Comune di Ficarazzi</a:t>
            </a:r>
          </a:p>
          <a:p>
            <a:pPr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Città Metropolitana di Palermo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1009665"/>
            <a:ext cx="15138400" cy="19735990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 err="1">
                <a:solidFill>
                  <a:srgbClr val="DCDDDE"/>
                </a:solidFill>
                <a:effectLst/>
                <a:latin typeface="Roboto" pitchFamily="2" charset="0"/>
              </a:rPr>
              <a:t>nstallate</a:t>
            </a: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 il font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56C0FA-5B93-37CB-3A4D-84173E93A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14" y="45284387"/>
            <a:ext cx="977900" cy="11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DB44CC2B-873A-43BC-066B-DC09B4CB82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29781" y="46694540"/>
            <a:ext cx="364886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A624EE66-2EA7-009F-3058-9082A7580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38" name="Immagine 2">
            <a:extLst>
              <a:ext uri="{FF2B5EF4-FFF2-40B4-BE49-F238E27FC236}">
                <a16:creationId xmlns:a16="http://schemas.microsoft.com/office/drawing/2014/main" id="{42233191-A9D6-BEDE-6BA2-AC062E93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17" y="43780371"/>
            <a:ext cx="2464026" cy="30080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643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</TotalTime>
  <Words>270</Words>
  <Application>Microsoft Office PowerPoint</Application>
  <PresentationFormat>Personalizzato</PresentationFormat>
  <Paragraphs>33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Exo 2</vt:lpstr>
      <vt:lpstr>Roboto</vt:lpstr>
      <vt:lpstr>Tema di Office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Utente</cp:lastModifiedBy>
  <cp:revision>19</cp:revision>
  <cp:lastPrinted>2025-09-29T09:08:52Z</cp:lastPrinted>
  <dcterms:created xsi:type="dcterms:W3CDTF">2025-09-09T13:39:23Z</dcterms:created>
  <dcterms:modified xsi:type="dcterms:W3CDTF">2025-09-29T10:26:31Z</dcterms:modified>
  <cp:category/>
</cp:coreProperties>
</file>