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4"/>
  </p:notesMasterIdLst>
  <p:sldIdLst>
    <p:sldId id="256" r:id="rId2"/>
    <p:sldId id="257" r:id="rId3"/>
  </p:sldIdLst>
  <p:sldSz cx="35999738" cy="5039995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4694"/>
  </p:normalViewPr>
  <p:slideViewPr>
    <p:cSldViewPr snapToGrid="0" showGuides="1">
      <p:cViewPr varScale="1">
        <p:scale>
          <a:sx n="15" d="100"/>
          <a:sy n="15" d="100"/>
        </p:scale>
        <p:origin x="3282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661F8-6075-4643-B8B6-0435C1428218}" type="datetimeFigureOut">
              <a:rPr lang="it-IT" smtClean="0"/>
              <a:t>29/09/2025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38363" y="1241425"/>
            <a:ext cx="23923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2D395-C9D8-FE4D-903D-B67EC7A80E1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05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1pPr>
    <a:lvl2pPr marL="1530386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2pPr>
    <a:lvl3pPr marL="3060771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3pPr>
    <a:lvl4pPr marL="4591157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4pPr>
    <a:lvl5pPr marL="6121542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5pPr>
    <a:lvl6pPr marL="7651928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6pPr>
    <a:lvl7pPr marL="9182313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7pPr>
    <a:lvl8pPr marL="10712699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8pPr>
    <a:lvl9pPr marL="12243084" algn="l" defTabSz="3060771" rtl="0" eaLnBrk="1" latinLnBrk="0" hangingPunct="1">
      <a:defRPr sz="401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2D395-C9D8-FE4D-903D-B67EC7A80E1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303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2D395-C9D8-FE4D-903D-B67EC7A80E1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303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951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B63199D8-B302-66D2-4A1E-347CA0453C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4" b="14"/>
          <a:stretch/>
        </p:blipFill>
        <p:spPr>
          <a:xfrm>
            <a:off x="0" y="-20022"/>
            <a:ext cx="35989879" cy="5037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1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3599993" rtl="0" eaLnBrk="1" latinLnBrk="0" hangingPunct="1">
        <a:lnSpc>
          <a:spcPct val="90000"/>
        </a:lnSpc>
        <a:spcBef>
          <a:spcPct val="0"/>
        </a:spcBef>
        <a:buNone/>
        <a:defRPr sz="173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9998" indent="-899998" algn="l" defTabSz="3599993" rtl="0" eaLnBrk="1" latinLnBrk="0" hangingPunct="1">
        <a:lnSpc>
          <a:spcPct val="90000"/>
        </a:lnSpc>
        <a:spcBef>
          <a:spcPts val="3937"/>
        </a:spcBef>
        <a:buFont typeface="Arial" panose="020B0604020202020204" pitchFamily="34" charset="0"/>
        <a:buChar char="•"/>
        <a:defRPr sz="11024" kern="1200">
          <a:solidFill>
            <a:schemeClr val="tx1"/>
          </a:solidFill>
          <a:latin typeface="+mn-lt"/>
          <a:ea typeface="+mn-ea"/>
          <a:cs typeface="+mn-cs"/>
        </a:defRPr>
      </a:lvl1pPr>
      <a:lvl2pPr marL="2699995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2pPr>
      <a:lvl3pPr marL="4499991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874" kern="1200">
          <a:solidFill>
            <a:schemeClr val="tx1"/>
          </a:solidFill>
          <a:latin typeface="+mn-lt"/>
          <a:ea typeface="+mn-ea"/>
          <a:cs typeface="+mn-cs"/>
        </a:defRPr>
      </a:lvl3pPr>
      <a:lvl4pPr marL="629998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8099984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9899980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9977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9973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9969" indent="-899998" algn="l" defTabSz="3599993" rtl="0" eaLnBrk="1" latinLnBrk="0" hangingPunct="1">
        <a:lnSpc>
          <a:spcPct val="90000"/>
        </a:lnSpc>
        <a:spcBef>
          <a:spcPts val="1968"/>
        </a:spcBef>
        <a:buFont typeface="Arial" panose="020B0604020202020204" pitchFamily="34" charset="0"/>
        <a:buChar char="•"/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1pPr>
      <a:lvl2pPr marL="179999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2pPr>
      <a:lvl3pPr marL="3599993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3pPr>
      <a:lvl4pPr marL="5399989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4pPr>
      <a:lvl5pPr marL="7199986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5pPr>
      <a:lvl6pPr marL="8999982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6pPr>
      <a:lvl7pPr marL="10799978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7pPr>
      <a:lvl8pPr marL="12599975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8pPr>
      <a:lvl9pPr marL="14399971" algn="l" defTabSz="3599993" rtl="0" eaLnBrk="1" latinLnBrk="0" hangingPunct="1">
        <a:defRPr sz="70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775" userDrawn="1">
          <p15:clr>
            <a:srgbClr val="F26B43"/>
          </p15:clr>
        </p15:guide>
        <p15:guide id="2" orient="horz" pos="27985" userDrawn="1">
          <p15:clr>
            <a:srgbClr val="F26B43"/>
          </p15:clr>
        </p15:guide>
        <p15:guide id="3" pos="1065" userDrawn="1">
          <p15:clr>
            <a:srgbClr val="F26B43"/>
          </p15:clr>
        </p15:guide>
        <p15:guide id="4" pos="150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BD37A32-272B-5E8A-0289-3DD064D9F0A5}"/>
              </a:ext>
            </a:extLst>
          </p:cNvPr>
          <p:cNvSpPr txBox="1">
            <a:spLocks/>
          </p:cNvSpPr>
          <p:nvPr/>
        </p:nvSpPr>
        <p:spPr>
          <a:xfrm>
            <a:off x="9687798" y="43499315"/>
            <a:ext cx="14253290" cy="4793104"/>
          </a:xfrm>
          <a:prstGeom prst="rect">
            <a:avLst/>
          </a:prstGeom>
        </p:spPr>
        <p:txBody>
          <a:bodyPr anchor="b" anchorCtr="0"/>
          <a:lstStyle>
            <a:lvl1pPr marL="0" indent="0" algn="ct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60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20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381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416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73020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62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4222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683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5500" b="1" dirty="0">
                <a:solidFill>
                  <a:srgbClr val="C42B1A"/>
                </a:solidFill>
                <a:latin typeface="Exo 2" pitchFamily="2" charset="77"/>
              </a:rPr>
              <a:t>PER MAGGIORI INFORMAZIONI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Ufficio Anagrafe Comunale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Aperto dal Lun al Ven 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dalle 9:00 alle 12:00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Comune di Ficarazzi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Città Metropolitana di Palermo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4885E72-48EC-011E-F987-FA115E521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810" y="89762101"/>
            <a:ext cx="7815902" cy="447606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395221-3EE2-BD96-D6E9-561142DF53ED}"/>
              </a:ext>
            </a:extLst>
          </p:cNvPr>
          <p:cNvSpPr txBox="1"/>
          <p:nvPr/>
        </p:nvSpPr>
        <p:spPr>
          <a:xfrm>
            <a:off x="-17881600" y="10594167"/>
            <a:ext cx="15138400" cy="20566987"/>
          </a:xfrm>
          <a:prstGeom prst="rect">
            <a:avLst/>
          </a:prstGeom>
          <a:solidFill>
            <a:srgbClr val="C00000"/>
          </a:solidFill>
        </p:spPr>
        <p:txBody>
          <a:bodyPr wrap="square" lIns="720000" tIns="720000" rIns="1080000" bIns="720000" anchor="ctr" anchorCtr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1" i="0" dirty="0">
                <a:solidFill>
                  <a:srgbClr val="DCDDDE"/>
                </a:solidFill>
                <a:effectLst/>
                <a:latin typeface="Roboto" pitchFamily="2" charset="0"/>
              </a:rPr>
              <a:t>Linee guida per l’utilizzo del logo dei Comuni sulla locandina del Censimento della Popolazione e delle Abitazioni</a:t>
            </a: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Installate il font inviato sul vostro PC prima di procedere: questo passaggio è essenziale.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Il riquadro tratteggiato blu indica lo spazio riservato all’inserimento del logo del Comune.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Accanto al riquadro è presente un blocco di testo dove è possibile inserire le informazioni desiderate.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Una volta inserito il logo, è necessario eliminare il riquadro tratteggiato blu.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Nel caso in cui il logo abbia una forma più quadrata, è possibile spostare il blocco delle informazioni a sinistra, per garantire un migliore equilibrio visivo.</a:t>
            </a:r>
          </a:p>
        </p:txBody>
      </p:sp>
      <p:pic>
        <p:nvPicPr>
          <p:cNvPr id="1026" name="Immagine 2">
            <a:extLst>
              <a:ext uri="{FF2B5EF4-FFF2-40B4-BE49-F238E27FC236}">
                <a16:creationId xmlns:a16="http://schemas.microsoft.com/office/drawing/2014/main" id="{6118C602-295D-C682-A81A-5C1830E6F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0336" y="66878582"/>
            <a:ext cx="977900" cy="1193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5E902A7-6FAA-A95D-5E0E-7791FDD4E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88985812"/>
            <a:ext cx="36099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A56C0FA-5B93-37CB-3A4D-84173E93A2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214" y="45284387"/>
            <a:ext cx="977900" cy="1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B44CC2B-873A-43BC-066B-DC09B4CB82D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29781" y="46694540"/>
            <a:ext cx="36488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A624EE66-2EA7-009F-3058-9082A7580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2" name="Rectangle 13">
            <a:extLst>
              <a:ext uri="{FF2B5EF4-FFF2-40B4-BE49-F238E27FC236}">
                <a16:creationId xmlns:a16="http://schemas.microsoft.com/office/drawing/2014/main" id="{FD252F6A-F117-8D79-3E66-552073F6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24463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 di Ficarazzi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Città Metropolitana di Palermo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8" name="Immagine 2">
            <a:extLst>
              <a:ext uri="{FF2B5EF4-FFF2-40B4-BE49-F238E27FC236}">
                <a16:creationId xmlns:a16="http://schemas.microsoft.com/office/drawing/2014/main" id="{42233191-A9D6-BEDE-6BA2-AC062E93B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417" y="43780371"/>
            <a:ext cx="2464026" cy="300803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94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ABD37A32-272B-5E8A-0289-3DD064D9F0A5}"/>
              </a:ext>
            </a:extLst>
          </p:cNvPr>
          <p:cNvSpPr txBox="1">
            <a:spLocks/>
          </p:cNvSpPr>
          <p:nvPr/>
        </p:nvSpPr>
        <p:spPr>
          <a:xfrm>
            <a:off x="9687798" y="43499315"/>
            <a:ext cx="14253290" cy="4793104"/>
          </a:xfrm>
          <a:prstGeom prst="rect">
            <a:avLst/>
          </a:prstGeom>
        </p:spPr>
        <p:txBody>
          <a:bodyPr anchor="b" anchorCtr="0"/>
          <a:lstStyle>
            <a:lvl1pPr marL="0" indent="0" algn="ct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60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20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381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416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73020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62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4222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683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5500" b="1" dirty="0">
                <a:solidFill>
                  <a:srgbClr val="C42B1A"/>
                </a:solidFill>
                <a:latin typeface="Exo 2" pitchFamily="2" charset="77"/>
              </a:rPr>
              <a:t>PER MAGGIORI INFORMAZIONI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Ufficio Anagrafe Comunale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Aperto dal Lun al Ven </a:t>
            </a:r>
            <a:br>
              <a:rPr lang="it-IT" sz="5500" dirty="0">
                <a:latin typeface="Exo 2" pitchFamily="2" charset="77"/>
              </a:rPr>
            </a:br>
            <a:r>
              <a:rPr lang="it-IT" sz="5500" dirty="0">
                <a:latin typeface="Exo 2" pitchFamily="2" charset="77"/>
              </a:rPr>
              <a:t>dalle 9:00 alle 12:00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Comune di Ficarazzi</a:t>
            </a:r>
          </a:p>
          <a:p>
            <a:pPr>
              <a:spcBef>
                <a:spcPts val="2000"/>
              </a:spcBef>
            </a:pPr>
            <a:r>
              <a:rPr lang="it-IT" sz="5500" dirty="0">
                <a:latin typeface="Exo 2" pitchFamily="2" charset="77"/>
              </a:rPr>
              <a:t>Città Metropolitana di Palermo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D395221-3EE2-BD96-D6E9-561142DF53ED}"/>
              </a:ext>
            </a:extLst>
          </p:cNvPr>
          <p:cNvSpPr txBox="1"/>
          <p:nvPr/>
        </p:nvSpPr>
        <p:spPr>
          <a:xfrm>
            <a:off x="-17881600" y="11009665"/>
            <a:ext cx="15138400" cy="19735990"/>
          </a:xfrm>
          <a:prstGeom prst="rect">
            <a:avLst/>
          </a:prstGeom>
          <a:solidFill>
            <a:srgbClr val="C00000"/>
          </a:solidFill>
        </p:spPr>
        <p:txBody>
          <a:bodyPr wrap="square" lIns="720000" tIns="720000" rIns="1080000" bIns="720000" anchor="ctr" anchorCtr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1" i="0" dirty="0">
                <a:solidFill>
                  <a:srgbClr val="DCDDDE"/>
                </a:solidFill>
                <a:effectLst/>
                <a:latin typeface="Roboto" pitchFamily="2" charset="0"/>
              </a:rPr>
              <a:t>Linee guida per l’utilizzo del logo dei Comuni sulla locandina del Censimento della Popolazione e delle Abitazioni</a:t>
            </a: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 err="1">
                <a:solidFill>
                  <a:srgbClr val="DCDDDE"/>
                </a:solidFill>
                <a:effectLst/>
                <a:latin typeface="Roboto" pitchFamily="2" charset="0"/>
              </a:rPr>
              <a:t>nstallate</a:t>
            </a: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 il font sul vostro PC prima di procedere: questo passaggio è essenziale.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Il riquadro tratteggiato blu indica lo spazio riservato all’inserimento del logo del Comune.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Accanto al riquadro è presente un blocco di testo dove è possibile inserire le informazioni desiderate.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Una volta inserito il logo, è necessario eliminare il riquadro tratteggiato blu.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it-IT" sz="5400" b="0" i="0" dirty="0">
              <a:solidFill>
                <a:srgbClr val="DCDDDE"/>
              </a:solidFill>
              <a:effectLst/>
              <a:latin typeface="Roboto" pitchFamily="2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it-IT" sz="5400" b="0" i="0" dirty="0">
                <a:solidFill>
                  <a:srgbClr val="DCDDDE"/>
                </a:solidFill>
                <a:effectLst/>
                <a:latin typeface="Roboto" pitchFamily="2" charset="0"/>
              </a:rPr>
              <a:t>Nel caso in cui il logo abbia una forma più quadrata, è possibile spostare il blocco delle informazioni a sinistra, per garantire un migliore equilibrio visivo.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A56C0FA-5B93-37CB-3A4D-84173E93A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214" y="45284387"/>
            <a:ext cx="977900" cy="1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B44CC2B-873A-43BC-066B-DC09B4CB82D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29781" y="46694540"/>
            <a:ext cx="3648868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A624EE66-2EA7-009F-3058-9082A7580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1038" name="Immagine 2">
            <a:extLst>
              <a:ext uri="{FF2B5EF4-FFF2-40B4-BE49-F238E27FC236}">
                <a16:creationId xmlns:a16="http://schemas.microsoft.com/office/drawing/2014/main" id="{42233191-A9D6-BEDE-6BA2-AC062E93B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417" y="43780371"/>
            <a:ext cx="2464026" cy="300803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643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</TotalTime>
  <Words>270</Words>
  <Application>Microsoft Office PowerPoint</Application>
  <PresentationFormat>Personalizzato</PresentationFormat>
  <Paragraphs>33</Paragraphs>
  <Slides>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Exo 2</vt:lpstr>
      <vt:lpstr>Roboto</vt:lpstr>
      <vt:lpstr>Tema di Office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POMILIO 8</dc:creator>
  <cp:keywords/>
  <dc:description/>
  <cp:lastModifiedBy>Utente</cp:lastModifiedBy>
  <cp:revision>19</cp:revision>
  <cp:lastPrinted>2025-09-29T09:08:52Z</cp:lastPrinted>
  <dcterms:created xsi:type="dcterms:W3CDTF">2025-09-09T13:39:23Z</dcterms:created>
  <dcterms:modified xsi:type="dcterms:W3CDTF">2025-09-29T10:26:31Z</dcterms:modified>
  <cp:category/>
</cp:coreProperties>
</file>