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6" r:id="rId1"/>
  </p:sldMasterIdLst>
  <p:notesMasterIdLst>
    <p:notesMasterId r:id="rId3"/>
  </p:notesMasterIdLst>
  <p:sldIdLst>
    <p:sldId id="256" r:id="rId2"/>
  </p:sldIdLst>
  <p:sldSz cx="35999738" cy="5039995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844"/>
    <p:restoredTop sz="94665"/>
  </p:normalViewPr>
  <p:slideViewPr>
    <p:cSldViewPr snapToGrid="0" showGuides="1">
      <p:cViewPr varScale="1">
        <p:scale>
          <a:sx n="15" d="100"/>
          <a:sy n="15" d="100"/>
        </p:scale>
        <p:origin x="3360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2661F8-6075-4643-B8B6-0435C1428218}" type="datetimeFigureOut">
              <a:rPr lang="it-IT" smtClean="0"/>
              <a:t>14/10/2026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327275" y="1143000"/>
            <a:ext cx="220345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32D395-C9D8-FE4D-903D-B67EC7A80E1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250565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3060771" rtl="0" eaLnBrk="1" latinLnBrk="0" hangingPunct="1">
      <a:defRPr sz="4017" kern="1200">
        <a:solidFill>
          <a:schemeClr val="tx1"/>
        </a:solidFill>
        <a:latin typeface="+mn-lt"/>
        <a:ea typeface="+mn-ea"/>
        <a:cs typeface="+mn-cs"/>
      </a:defRPr>
    </a:lvl1pPr>
    <a:lvl2pPr marL="1530386" algn="l" defTabSz="3060771" rtl="0" eaLnBrk="1" latinLnBrk="0" hangingPunct="1">
      <a:defRPr sz="4017" kern="1200">
        <a:solidFill>
          <a:schemeClr val="tx1"/>
        </a:solidFill>
        <a:latin typeface="+mn-lt"/>
        <a:ea typeface="+mn-ea"/>
        <a:cs typeface="+mn-cs"/>
      </a:defRPr>
    </a:lvl2pPr>
    <a:lvl3pPr marL="3060771" algn="l" defTabSz="3060771" rtl="0" eaLnBrk="1" latinLnBrk="0" hangingPunct="1">
      <a:defRPr sz="4017" kern="1200">
        <a:solidFill>
          <a:schemeClr val="tx1"/>
        </a:solidFill>
        <a:latin typeface="+mn-lt"/>
        <a:ea typeface="+mn-ea"/>
        <a:cs typeface="+mn-cs"/>
      </a:defRPr>
    </a:lvl3pPr>
    <a:lvl4pPr marL="4591157" algn="l" defTabSz="3060771" rtl="0" eaLnBrk="1" latinLnBrk="0" hangingPunct="1">
      <a:defRPr sz="4017" kern="1200">
        <a:solidFill>
          <a:schemeClr val="tx1"/>
        </a:solidFill>
        <a:latin typeface="+mn-lt"/>
        <a:ea typeface="+mn-ea"/>
        <a:cs typeface="+mn-cs"/>
      </a:defRPr>
    </a:lvl4pPr>
    <a:lvl5pPr marL="6121542" algn="l" defTabSz="3060771" rtl="0" eaLnBrk="1" latinLnBrk="0" hangingPunct="1">
      <a:defRPr sz="4017" kern="1200">
        <a:solidFill>
          <a:schemeClr val="tx1"/>
        </a:solidFill>
        <a:latin typeface="+mn-lt"/>
        <a:ea typeface="+mn-ea"/>
        <a:cs typeface="+mn-cs"/>
      </a:defRPr>
    </a:lvl5pPr>
    <a:lvl6pPr marL="7651928" algn="l" defTabSz="3060771" rtl="0" eaLnBrk="1" latinLnBrk="0" hangingPunct="1">
      <a:defRPr sz="4017" kern="1200">
        <a:solidFill>
          <a:schemeClr val="tx1"/>
        </a:solidFill>
        <a:latin typeface="+mn-lt"/>
        <a:ea typeface="+mn-ea"/>
        <a:cs typeface="+mn-cs"/>
      </a:defRPr>
    </a:lvl6pPr>
    <a:lvl7pPr marL="9182313" algn="l" defTabSz="3060771" rtl="0" eaLnBrk="1" latinLnBrk="0" hangingPunct="1">
      <a:defRPr sz="4017" kern="1200">
        <a:solidFill>
          <a:schemeClr val="tx1"/>
        </a:solidFill>
        <a:latin typeface="+mn-lt"/>
        <a:ea typeface="+mn-ea"/>
        <a:cs typeface="+mn-cs"/>
      </a:defRPr>
    </a:lvl7pPr>
    <a:lvl8pPr marL="10712699" algn="l" defTabSz="3060771" rtl="0" eaLnBrk="1" latinLnBrk="0" hangingPunct="1">
      <a:defRPr sz="4017" kern="1200">
        <a:solidFill>
          <a:schemeClr val="tx1"/>
        </a:solidFill>
        <a:latin typeface="+mn-lt"/>
        <a:ea typeface="+mn-ea"/>
        <a:cs typeface="+mn-cs"/>
      </a:defRPr>
    </a:lvl8pPr>
    <a:lvl9pPr marL="12243084" algn="l" defTabSz="3060771" rtl="0" eaLnBrk="1" latinLnBrk="0" hangingPunct="1">
      <a:defRPr sz="4017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32D395-C9D8-FE4D-903D-B67EC7A80E13}" type="slidenum">
              <a:rPr lang="it-IT" smtClean="0"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033039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6095127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8CB9B5B2-D2E6-D881-B850-1DA0968CF75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l="113" r="113"/>
          <a:stretch/>
        </p:blipFill>
        <p:spPr>
          <a:xfrm>
            <a:off x="18080" y="-25362"/>
            <a:ext cx="35950872" cy="5045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8135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</p:sldLayoutIdLst>
  <p:txStyles>
    <p:titleStyle>
      <a:lvl1pPr algn="l" defTabSz="3599993" rtl="0" eaLnBrk="1" latinLnBrk="0" hangingPunct="1">
        <a:lnSpc>
          <a:spcPct val="90000"/>
        </a:lnSpc>
        <a:spcBef>
          <a:spcPct val="0"/>
        </a:spcBef>
        <a:buNone/>
        <a:defRPr sz="1732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99998" indent="-899998" algn="l" defTabSz="3599993" rtl="0" eaLnBrk="1" latinLnBrk="0" hangingPunct="1">
        <a:lnSpc>
          <a:spcPct val="90000"/>
        </a:lnSpc>
        <a:spcBef>
          <a:spcPts val="3937"/>
        </a:spcBef>
        <a:buFont typeface="Arial" panose="020B0604020202020204" pitchFamily="34" charset="0"/>
        <a:buChar char="•"/>
        <a:defRPr sz="11024" kern="1200">
          <a:solidFill>
            <a:schemeClr val="tx1"/>
          </a:solidFill>
          <a:latin typeface="+mn-lt"/>
          <a:ea typeface="+mn-ea"/>
          <a:cs typeface="+mn-cs"/>
        </a:defRPr>
      </a:lvl1pPr>
      <a:lvl2pPr marL="2699995" indent="-899998" algn="l" defTabSz="3599993" rtl="0" eaLnBrk="1" latinLnBrk="0" hangingPunct="1">
        <a:lnSpc>
          <a:spcPct val="90000"/>
        </a:lnSpc>
        <a:spcBef>
          <a:spcPts val="1968"/>
        </a:spcBef>
        <a:buFont typeface="Arial" panose="020B0604020202020204" pitchFamily="34" charset="0"/>
        <a:buChar char="•"/>
        <a:defRPr sz="9449" kern="1200">
          <a:solidFill>
            <a:schemeClr val="tx1"/>
          </a:solidFill>
          <a:latin typeface="+mn-lt"/>
          <a:ea typeface="+mn-ea"/>
          <a:cs typeface="+mn-cs"/>
        </a:defRPr>
      </a:lvl2pPr>
      <a:lvl3pPr marL="4499991" indent="-899998" algn="l" defTabSz="3599993" rtl="0" eaLnBrk="1" latinLnBrk="0" hangingPunct="1">
        <a:lnSpc>
          <a:spcPct val="90000"/>
        </a:lnSpc>
        <a:spcBef>
          <a:spcPts val="1968"/>
        </a:spcBef>
        <a:buFont typeface="Arial" panose="020B0604020202020204" pitchFamily="34" charset="0"/>
        <a:buChar char="•"/>
        <a:defRPr sz="7874" kern="1200">
          <a:solidFill>
            <a:schemeClr val="tx1"/>
          </a:solidFill>
          <a:latin typeface="+mn-lt"/>
          <a:ea typeface="+mn-ea"/>
          <a:cs typeface="+mn-cs"/>
        </a:defRPr>
      </a:lvl3pPr>
      <a:lvl4pPr marL="6299987" indent="-899998" algn="l" defTabSz="3599993" rtl="0" eaLnBrk="1" latinLnBrk="0" hangingPunct="1">
        <a:lnSpc>
          <a:spcPct val="90000"/>
        </a:lnSpc>
        <a:spcBef>
          <a:spcPts val="1968"/>
        </a:spcBef>
        <a:buFont typeface="Arial" panose="020B0604020202020204" pitchFamily="34" charset="0"/>
        <a:buChar char="•"/>
        <a:defRPr sz="7087" kern="1200">
          <a:solidFill>
            <a:schemeClr val="tx1"/>
          </a:solidFill>
          <a:latin typeface="+mn-lt"/>
          <a:ea typeface="+mn-ea"/>
          <a:cs typeface="+mn-cs"/>
        </a:defRPr>
      </a:lvl4pPr>
      <a:lvl5pPr marL="8099984" indent="-899998" algn="l" defTabSz="3599993" rtl="0" eaLnBrk="1" latinLnBrk="0" hangingPunct="1">
        <a:lnSpc>
          <a:spcPct val="90000"/>
        </a:lnSpc>
        <a:spcBef>
          <a:spcPts val="1968"/>
        </a:spcBef>
        <a:buFont typeface="Arial" panose="020B0604020202020204" pitchFamily="34" charset="0"/>
        <a:buChar char="•"/>
        <a:defRPr sz="7087" kern="1200">
          <a:solidFill>
            <a:schemeClr val="tx1"/>
          </a:solidFill>
          <a:latin typeface="+mn-lt"/>
          <a:ea typeface="+mn-ea"/>
          <a:cs typeface="+mn-cs"/>
        </a:defRPr>
      </a:lvl5pPr>
      <a:lvl6pPr marL="9899980" indent="-899998" algn="l" defTabSz="3599993" rtl="0" eaLnBrk="1" latinLnBrk="0" hangingPunct="1">
        <a:lnSpc>
          <a:spcPct val="90000"/>
        </a:lnSpc>
        <a:spcBef>
          <a:spcPts val="1968"/>
        </a:spcBef>
        <a:buFont typeface="Arial" panose="020B0604020202020204" pitchFamily="34" charset="0"/>
        <a:buChar char="•"/>
        <a:defRPr sz="7087" kern="1200">
          <a:solidFill>
            <a:schemeClr val="tx1"/>
          </a:solidFill>
          <a:latin typeface="+mn-lt"/>
          <a:ea typeface="+mn-ea"/>
          <a:cs typeface="+mn-cs"/>
        </a:defRPr>
      </a:lvl6pPr>
      <a:lvl7pPr marL="11699977" indent="-899998" algn="l" defTabSz="3599993" rtl="0" eaLnBrk="1" latinLnBrk="0" hangingPunct="1">
        <a:lnSpc>
          <a:spcPct val="90000"/>
        </a:lnSpc>
        <a:spcBef>
          <a:spcPts val="1968"/>
        </a:spcBef>
        <a:buFont typeface="Arial" panose="020B0604020202020204" pitchFamily="34" charset="0"/>
        <a:buChar char="•"/>
        <a:defRPr sz="7087" kern="1200">
          <a:solidFill>
            <a:schemeClr val="tx1"/>
          </a:solidFill>
          <a:latin typeface="+mn-lt"/>
          <a:ea typeface="+mn-ea"/>
          <a:cs typeface="+mn-cs"/>
        </a:defRPr>
      </a:lvl7pPr>
      <a:lvl8pPr marL="13499973" indent="-899998" algn="l" defTabSz="3599993" rtl="0" eaLnBrk="1" latinLnBrk="0" hangingPunct="1">
        <a:lnSpc>
          <a:spcPct val="90000"/>
        </a:lnSpc>
        <a:spcBef>
          <a:spcPts val="1968"/>
        </a:spcBef>
        <a:buFont typeface="Arial" panose="020B0604020202020204" pitchFamily="34" charset="0"/>
        <a:buChar char="•"/>
        <a:defRPr sz="7087" kern="1200">
          <a:solidFill>
            <a:schemeClr val="tx1"/>
          </a:solidFill>
          <a:latin typeface="+mn-lt"/>
          <a:ea typeface="+mn-ea"/>
          <a:cs typeface="+mn-cs"/>
        </a:defRPr>
      </a:lvl8pPr>
      <a:lvl9pPr marL="15299969" indent="-899998" algn="l" defTabSz="3599993" rtl="0" eaLnBrk="1" latinLnBrk="0" hangingPunct="1">
        <a:lnSpc>
          <a:spcPct val="90000"/>
        </a:lnSpc>
        <a:spcBef>
          <a:spcPts val="1968"/>
        </a:spcBef>
        <a:buFont typeface="Arial" panose="020B0604020202020204" pitchFamily="34" charset="0"/>
        <a:buChar char="•"/>
        <a:defRPr sz="708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599993" rtl="0" eaLnBrk="1" latinLnBrk="0" hangingPunct="1">
        <a:defRPr sz="7087" kern="1200">
          <a:solidFill>
            <a:schemeClr val="tx1"/>
          </a:solidFill>
          <a:latin typeface="+mn-lt"/>
          <a:ea typeface="+mn-ea"/>
          <a:cs typeface="+mn-cs"/>
        </a:defRPr>
      </a:lvl1pPr>
      <a:lvl2pPr marL="1799996" algn="l" defTabSz="3599993" rtl="0" eaLnBrk="1" latinLnBrk="0" hangingPunct="1">
        <a:defRPr sz="7087" kern="1200">
          <a:solidFill>
            <a:schemeClr val="tx1"/>
          </a:solidFill>
          <a:latin typeface="+mn-lt"/>
          <a:ea typeface="+mn-ea"/>
          <a:cs typeface="+mn-cs"/>
        </a:defRPr>
      </a:lvl2pPr>
      <a:lvl3pPr marL="3599993" algn="l" defTabSz="3599993" rtl="0" eaLnBrk="1" latinLnBrk="0" hangingPunct="1">
        <a:defRPr sz="7087" kern="1200">
          <a:solidFill>
            <a:schemeClr val="tx1"/>
          </a:solidFill>
          <a:latin typeface="+mn-lt"/>
          <a:ea typeface="+mn-ea"/>
          <a:cs typeface="+mn-cs"/>
        </a:defRPr>
      </a:lvl3pPr>
      <a:lvl4pPr marL="5399989" algn="l" defTabSz="3599993" rtl="0" eaLnBrk="1" latinLnBrk="0" hangingPunct="1">
        <a:defRPr sz="7087" kern="1200">
          <a:solidFill>
            <a:schemeClr val="tx1"/>
          </a:solidFill>
          <a:latin typeface="+mn-lt"/>
          <a:ea typeface="+mn-ea"/>
          <a:cs typeface="+mn-cs"/>
        </a:defRPr>
      </a:lvl4pPr>
      <a:lvl5pPr marL="7199986" algn="l" defTabSz="3599993" rtl="0" eaLnBrk="1" latinLnBrk="0" hangingPunct="1">
        <a:defRPr sz="7087" kern="1200">
          <a:solidFill>
            <a:schemeClr val="tx1"/>
          </a:solidFill>
          <a:latin typeface="+mn-lt"/>
          <a:ea typeface="+mn-ea"/>
          <a:cs typeface="+mn-cs"/>
        </a:defRPr>
      </a:lvl5pPr>
      <a:lvl6pPr marL="8999982" algn="l" defTabSz="3599993" rtl="0" eaLnBrk="1" latinLnBrk="0" hangingPunct="1">
        <a:defRPr sz="7087" kern="1200">
          <a:solidFill>
            <a:schemeClr val="tx1"/>
          </a:solidFill>
          <a:latin typeface="+mn-lt"/>
          <a:ea typeface="+mn-ea"/>
          <a:cs typeface="+mn-cs"/>
        </a:defRPr>
      </a:lvl6pPr>
      <a:lvl7pPr marL="10799978" algn="l" defTabSz="3599993" rtl="0" eaLnBrk="1" latinLnBrk="0" hangingPunct="1">
        <a:defRPr sz="7087" kern="1200">
          <a:solidFill>
            <a:schemeClr val="tx1"/>
          </a:solidFill>
          <a:latin typeface="+mn-lt"/>
          <a:ea typeface="+mn-ea"/>
          <a:cs typeface="+mn-cs"/>
        </a:defRPr>
      </a:lvl7pPr>
      <a:lvl8pPr marL="12599975" algn="l" defTabSz="3599993" rtl="0" eaLnBrk="1" latinLnBrk="0" hangingPunct="1">
        <a:defRPr sz="7087" kern="1200">
          <a:solidFill>
            <a:schemeClr val="tx1"/>
          </a:solidFill>
          <a:latin typeface="+mn-lt"/>
          <a:ea typeface="+mn-ea"/>
          <a:cs typeface="+mn-cs"/>
        </a:defRPr>
      </a:lvl8pPr>
      <a:lvl9pPr marL="14399971" algn="l" defTabSz="3599993" rtl="0" eaLnBrk="1" latinLnBrk="0" hangingPunct="1">
        <a:defRPr sz="708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0775" userDrawn="1">
          <p15:clr>
            <a:srgbClr val="F26B43"/>
          </p15:clr>
        </p15:guide>
        <p15:guide id="2" orient="horz" pos="27985" userDrawn="1">
          <p15:clr>
            <a:srgbClr val="F26B43"/>
          </p15:clr>
        </p15:guide>
        <p15:guide id="3" pos="1065" userDrawn="1">
          <p15:clr>
            <a:srgbClr val="F26B43"/>
          </p15:clr>
        </p15:guide>
        <p15:guide id="4" pos="15081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>
            <a:extLst>
              <a:ext uri="{FF2B5EF4-FFF2-40B4-BE49-F238E27FC236}">
                <a16:creationId xmlns:a16="http://schemas.microsoft.com/office/drawing/2014/main" id="{ABD37A32-272B-5E8A-0289-3DD064D9F0A5}"/>
              </a:ext>
            </a:extLst>
          </p:cNvPr>
          <p:cNvSpPr txBox="1">
            <a:spLocks/>
          </p:cNvSpPr>
          <p:nvPr/>
        </p:nvSpPr>
        <p:spPr>
          <a:xfrm>
            <a:off x="11299370" y="44144420"/>
            <a:ext cx="12641717" cy="4345439"/>
          </a:xfrm>
          <a:prstGeom prst="rect">
            <a:avLst/>
          </a:prstGeom>
        </p:spPr>
        <p:txBody>
          <a:bodyPr anchor="b" anchorCtr="0"/>
          <a:lstStyle>
            <a:lvl1pPr marL="0" indent="0" algn="ctr" defTabSz="1069208" rtl="0" eaLnBrk="1" latinLnBrk="0" hangingPunct="1">
              <a:lnSpc>
                <a:spcPct val="90000"/>
              </a:lnSpc>
              <a:spcBef>
                <a:spcPts val="1169"/>
              </a:spcBef>
              <a:buFont typeface="Arial" panose="020B0604020202020204" pitchFamily="34" charset="0"/>
              <a:buNone/>
              <a:defRPr sz="28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34604" indent="0" algn="ctr" defTabSz="1069208" rtl="0" eaLnBrk="1" latinLnBrk="0" hangingPunct="1">
              <a:lnSpc>
                <a:spcPct val="90000"/>
              </a:lnSpc>
              <a:spcBef>
                <a:spcPts val="585"/>
              </a:spcBef>
              <a:buFont typeface="Arial" panose="020B0604020202020204" pitchFamily="34" charset="0"/>
              <a:buNone/>
              <a:defRPr sz="233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69208" indent="0" algn="ctr" defTabSz="1069208" rtl="0" eaLnBrk="1" latinLnBrk="0" hangingPunct="1">
              <a:lnSpc>
                <a:spcPct val="90000"/>
              </a:lnSpc>
              <a:spcBef>
                <a:spcPts val="585"/>
              </a:spcBef>
              <a:buFont typeface="Arial" panose="020B0604020202020204" pitchFamily="34" charset="0"/>
              <a:buNone/>
              <a:defRPr sz="21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3812" indent="0" algn="ctr" defTabSz="1069208" rtl="0" eaLnBrk="1" latinLnBrk="0" hangingPunct="1">
              <a:lnSpc>
                <a:spcPct val="90000"/>
              </a:lnSpc>
              <a:spcBef>
                <a:spcPts val="585"/>
              </a:spcBef>
              <a:buFont typeface="Arial" panose="020B0604020202020204" pitchFamily="34" charset="0"/>
              <a:buNone/>
              <a:defRPr sz="187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38416" indent="0" algn="ctr" defTabSz="1069208" rtl="0" eaLnBrk="1" latinLnBrk="0" hangingPunct="1">
              <a:lnSpc>
                <a:spcPct val="90000"/>
              </a:lnSpc>
              <a:spcBef>
                <a:spcPts val="585"/>
              </a:spcBef>
              <a:buFont typeface="Arial" panose="020B0604020202020204" pitchFamily="34" charset="0"/>
              <a:buNone/>
              <a:defRPr sz="187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73020" indent="0" algn="ctr" defTabSz="1069208" rtl="0" eaLnBrk="1" latinLnBrk="0" hangingPunct="1">
              <a:lnSpc>
                <a:spcPct val="90000"/>
              </a:lnSpc>
              <a:spcBef>
                <a:spcPts val="585"/>
              </a:spcBef>
              <a:buFont typeface="Arial" panose="020B0604020202020204" pitchFamily="34" charset="0"/>
              <a:buNone/>
              <a:defRPr sz="187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07624" indent="0" algn="ctr" defTabSz="1069208" rtl="0" eaLnBrk="1" latinLnBrk="0" hangingPunct="1">
              <a:lnSpc>
                <a:spcPct val="90000"/>
              </a:lnSpc>
              <a:spcBef>
                <a:spcPts val="585"/>
              </a:spcBef>
              <a:buFont typeface="Arial" panose="020B0604020202020204" pitchFamily="34" charset="0"/>
              <a:buNone/>
              <a:defRPr sz="187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42228" indent="0" algn="ctr" defTabSz="1069208" rtl="0" eaLnBrk="1" latinLnBrk="0" hangingPunct="1">
              <a:lnSpc>
                <a:spcPct val="90000"/>
              </a:lnSpc>
              <a:spcBef>
                <a:spcPts val="585"/>
              </a:spcBef>
              <a:buFont typeface="Arial" panose="020B0604020202020204" pitchFamily="34" charset="0"/>
              <a:buNone/>
              <a:defRPr sz="187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76832" indent="0" algn="ctr" defTabSz="1069208" rtl="0" eaLnBrk="1" latinLnBrk="0" hangingPunct="1">
              <a:lnSpc>
                <a:spcPct val="90000"/>
              </a:lnSpc>
              <a:spcBef>
                <a:spcPts val="585"/>
              </a:spcBef>
              <a:buFont typeface="Arial" panose="020B0604020202020204" pitchFamily="34" charset="0"/>
              <a:buNone/>
              <a:defRPr sz="187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it-IT" sz="5500" b="1" dirty="0">
                <a:solidFill>
                  <a:srgbClr val="C42B1A"/>
                </a:solidFill>
                <a:latin typeface="Exo 2" pitchFamily="2" charset="77"/>
              </a:rPr>
              <a:t>PER MAGGIORI INFORMAZIONI</a:t>
            </a:r>
          </a:p>
          <a:p>
            <a:pPr algn="l">
              <a:spcBef>
                <a:spcPts val="2000"/>
              </a:spcBef>
            </a:pPr>
            <a:r>
              <a:rPr lang="it-IT" sz="5500" dirty="0">
                <a:latin typeface="Exo 2" pitchFamily="2" charset="77"/>
              </a:rPr>
              <a:t>Ufficio Anagrafe Comunale</a:t>
            </a:r>
            <a:br>
              <a:rPr lang="it-IT" sz="5500" dirty="0">
                <a:latin typeface="Exo 2" pitchFamily="2" charset="77"/>
              </a:rPr>
            </a:br>
            <a:r>
              <a:rPr lang="it-IT" sz="5500" dirty="0">
                <a:latin typeface="Exo 2" pitchFamily="2" charset="77"/>
              </a:rPr>
              <a:t>Aperto dal Lunedì al Venerdì </a:t>
            </a:r>
            <a:br>
              <a:rPr lang="it-IT" sz="5500" dirty="0">
                <a:latin typeface="Exo 2" pitchFamily="2" charset="77"/>
              </a:rPr>
            </a:br>
            <a:r>
              <a:rPr lang="it-IT" sz="5500" dirty="0">
                <a:latin typeface="Exo 2" pitchFamily="2" charset="77"/>
              </a:rPr>
              <a:t>dalle ore 9:00 alle ore 12:00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C4885E72-48EC-011E-F987-FA115E5218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6097" y="41866457"/>
            <a:ext cx="7815902" cy="6720241"/>
          </a:xfrm>
          <a:prstGeom prst="rect">
            <a:avLst/>
          </a:prstGeom>
        </p:spPr>
      </p:pic>
      <p:pic>
        <p:nvPicPr>
          <p:cNvPr id="2" name="Immagine 1">
            <a:extLst>
              <a:ext uri="{FF2B5EF4-FFF2-40B4-BE49-F238E27FC236}">
                <a16:creationId xmlns:a16="http://schemas.microsoft.com/office/drawing/2014/main" id="{3FFE2158-293D-E55A-E5F1-001D8ED12A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06097" y="41213314"/>
            <a:ext cx="7815902" cy="7373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994650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Tema di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i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591</TotalTime>
  <Words>20</Words>
  <Application>Microsoft Office PowerPoint</Application>
  <PresentationFormat>Personalizzato</PresentationFormat>
  <Paragraphs>3</Paragraphs>
  <Slides>1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5" baseType="lpstr">
      <vt:lpstr>Arial</vt:lpstr>
      <vt:lpstr>Calibri</vt:lpstr>
      <vt:lpstr>Exo 2</vt:lpstr>
      <vt:lpstr>Tema di Office</vt:lpstr>
      <vt:lpstr>Presentazione standard di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subject/>
  <dc:creator>POMILIO 8</dc:creator>
  <cp:keywords/>
  <dc:description/>
  <cp:lastModifiedBy>Utente</cp:lastModifiedBy>
  <cp:revision>29</cp:revision>
  <dcterms:created xsi:type="dcterms:W3CDTF">2025-09-09T13:39:23Z</dcterms:created>
  <dcterms:modified xsi:type="dcterms:W3CDTF">2026-10-14T09:16:04Z</dcterms:modified>
  <cp:category/>
</cp:coreProperties>
</file>